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71" r:id="rId4"/>
    <p:sldId id="259" r:id="rId5"/>
    <p:sldId id="264" r:id="rId6"/>
    <p:sldId id="274" r:id="rId7"/>
    <p:sldId id="258" r:id="rId8"/>
    <p:sldId id="269" r:id="rId9"/>
    <p:sldId id="268" r:id="rId10"/>
    <p:sldId id="267" r:id="rId11"/>
    <p:sldId id="275" r:id="rId12"/>
    <p:sldId id="272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>
        <p:scale>
          <a:sx n="63" d="100"/>
          <a:sy n="63" d="100"/>
        </p:scale>
        <p:origin x="1411" y="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5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6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7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1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9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kleding, persoon, Menselijk gezicht, person&#10;&#10;Automatisch gegenereerde beschrijving">
            <a:extLst>
              <a:ext uri="{FF2B5EF4-FFF2-40B4-BE49-F238E27FC236}">
                <a16:creationId xmlns:a16="http://schemas.microsoft.com/office/drawing/2014/main" id="{BB0A393F-0440-2778-36F9-F208E5730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8019"/>
      </p:ext>
    </p:extLst>
  </p:cSld>
  <p:clrMapOvr>
    <a:masterClrMapping/>
  </p:clrMapOvr>
  <p:transition spd="med" advClick="0" advTm="20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CC3F5-CEAC-C7CE-4335-66B21597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Tijdelijke aanduiding voor inhoud 8" descr="Afbeelding met schuur, koe, gebouw, vee&#10;&#10;Automatisch gegenereerde beschrijving">
            <a:extLst>
              <a:ext uri="{FF2B5EF4-FFF2-40B4-BE49-F238E27FC236}">
                <a16:creationId xmlns:a16="http://schemas.microsoft.com/office/drawing/2014/main" id="{0A73CE1C-4192-44FB-19F9-6EAA5167E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106" y="-5350805"/>
            <a:ext cx="13856938" cy="18392582"/>
          </a:xfrm>
        </p:spPr>
      </p:pic>
    </p:spTree>
    <p:extLst>
      <p:ext uri="{BB962C8B-B14F-4D97-AF65-F5344CB8AC3E}">
        <p14:creationId xmlns:p14="http://schemas.microsoft.com/office/powerpoint/2010/main" val="1599724800"/>
      </p:ext>
    </p:extLst>
  </p:cSld>
  <p:clrMapOvr>
    <a:masterClrMapping/>
  </p:clrMapOvr>
  <p:transition spd="med" advClick="0" advTm="20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ekst, schermopname, diagram, lijn&#10;&#10;Automatisch gegenereerde beschrijving">
            <a:extLst>
              <a:ext uri="{FF2B5EF4-FFF2-40B4-BE49-F238E27FC236}">
                <a16:creationId xmlns:a16="http://schemas.microsoft.com/office/drawing/2014/main" id="{6CAD1E76-9CB2-8E00-C10A-76721928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94" y="504548"/>
            <a:ext cx="7121612" cy="5848903"/>
          </a:xfrm>
        </p:spPr>
      </p:pic>
    </p:spTree>
    <p:extLst>
      <p:ext uri="{BB962C8B-B14F-4D97-AF65-F5344CB8AC3E}">
        <p14:creationId xmlns:p14="http://schemas.microsoft.com/office/powerpoint/2010/main" val="1028177076"/>
      </p:ext>
    </p:extLst>
  </p:cSld>
  <p:clrMapOvr>
    <a:masterClrMapping/>
  </p:clrMapOvr>
  <p:transition spd="med" advClick="0" advTm="20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EE801-4139-3C33-499D-08D147F0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 descr="Katholiek secundair onderwijs Mosa-RT Employees, Location, Alumni | LinkedIn">
            <a:extLst>
              <a:ext uri="{FF2B5EF4-FFF2-40B4-BE49-F238E27FC236}">
                <a16:creationId xmlns:a16="http://schemas.microsoft.com/office/drawing/2014/main" id="{C32DBC7D-E91D-0AF1-45FE-59AB11D4B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93406"/>
      </p:ext>
    </p:extLst>
  </p:cSld>
  <p:clrMapOvr>
    <a:masterClrMapping/>
  </p:clrMapOvr>
  <p:transition spd="med" advClick="0" advTm="20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fbeelding 17" descr="Afbeelding met kleding, persoon, person, gebouw&#10;&#10;Automatisch gegenereerde beschrijving">
            <a:extLst>
              <a:ext uri="{FF2B5EF4-FFF2-40B4-BE49-F238E27FC236}">
                <a16:creationId xmlns:a16="http://schemas.microsoft.com/office/drawing/2014/main" id="{F3F0E5E5-D750-F830-757F-1562958D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89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0921"/>
      </p:ext>
    </p:extLst>
  </p:cSld>
  <p:clrMapOvr>
    <a:masterClrMapping/>
  </p:clrMapOvr>
  <p:transition spd="med" advClick="0" advTm="20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Limburg STEM't af! - homepage | Limburg STEM't af!">
            <a:extLst>
              <a:ext uri="{FF2B5EF4-FFF2-40B4-BE49-F238E27FC236}">
                <a16:creationId xmlns:a16="http://schemas.microsoft.com/office/drawing/2014/main" id="{2EF6217E-4E95-F856-BE19-C6739FBF9F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8" b="215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073"/>
      </p:ext>
    </p:extLst>
  </p:cSld>
  <p:clrMapOvr>
    <a:masterClrMapping/>
  </p:clrMapOvr>
  <p:transition spd="med" advClick="0" advTm="20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ijdelijke aanduiding voor inhoud 5" descr="Afbeelding met apparaat, ventilator, Mechanische ventilator, gebouw&#10;&#10;Automatisch gegenereerde beschrijving">
            <a:extLst>
              <a:ext uri="{FF2B5EF4-FFF2-40B4-BE49-F238E27FC236}">
                <a16:creationId xmlns:a16="http://schemas.microsoft.com/office/drawing/2014/main" id="{AAE98EAB-B743-EB99-3687-84FC01446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" b="12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2742"/>
      </p:ext>
    </p:extLst>
  </p:cSld>
  <p:clrMapOvr>
    <a:masterClrMapping/>
  </p:clrMapOvr>
  <p:transition spd="med" advClick="0" advTm="20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CF80B-2D1F-7344-7810-B5704315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" name="Tijdelijke aanduiding voor inhoud 12" descr="Afbeelding met staal, ijzer, gebouw, Balk&#10;&#10;Automatisch gegenereerde beschrijving">
            <a:extLst>
              <a:ext uri="{FF2B5EF4-FFF2-40B4-BE49-F238E27FC236}">
                <a16:creationId xmlns:a16="http://schemas.microsoft.com/office/drawing/2014/main" id="{EE153A35-C334-70AE-97A9-50CB354EC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05650" y="937482"/>
            <a:ext cx="18985821" cy="12657214"/>
          </a:xfrm>
        </p:spPr>
      </p:pic>
    </p:spTree>
    <p:extLst>
      <p:ext uri="{BB962C8B-B14F-4D97-AF65-F5344CB8AC3E}">
        <p14:creationId xmlns:p14="http://schemas.microsoft.com/office/powerpoint/2010/main" val="2460234189"/>
      </p:ext>
    </p:extLst>
  </p:cSld>
  <p:clrMapOvr>
    <a:masterClrMapping/>
  </p:clrMapOvr>
  <p:transition spd="med" advClick="0" advTm="20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A3B09335-C99D-387D-430D-D2935DDB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35" y="-774065"/>
            <a:ext cx="8406130" cy="8406130"/>
          </a:xfrm>
        </p:spPr>
      </p:pic>
    </p:spTree>
    <p:extLst>
      <p:ext uri="{BB962C8B-B14F-4D97-AF65-F5344CB8AC3E}">
        <p14:creationId xmlns:p14="http://schemas.microsoft.com/office/powerpoint/2010/main" val="331050067"/>
      </p:ext>
    </p:extLst>
  </p:cSld>
  <p:clrMapOvr>
    <a:masterClrMapping/>
  </p:clrMapOvr>
  <p:transition spd="med" advClick="0" advTm="20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schuur, vee, zoogdier, koe&#10;&#10;Automatisch gegenereerde beschrijving">
            <a:extLst>
              <a:ext uri="{FF2B5EF4-FFF2-40B4-BE49-F238E27FC236}">
                <a16:creationId xmlns:a16="http://schemas.microsoft.com/office/drawing/2014/main" id="{84011DF0-8EDE-13CC-CCBC-5F3C5D8C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5" b="87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65540"/>
      </p:ext>
    </p:extLst>
  </p:cSld>
  <p:clrMapOvr>
    <a:masterClrMapping/>
  </p:clrMapOvr>
  <p:transition spd="med" advClick="0" advTm="2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imatic IOT2050">
            <a:extLst>
              <a:ext uri="{FF2B5EF4-FFF2-40B4-BE49-F238E27FC236}">
                <a16:creationId xmlns:a16="http://schemas.microsoft.com/office/drawing/2014/main" id="{A463B9B2-7CCD-95C1-EBDD-A2203F9DAD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5605"/>
      </p:ext>
    </p:extLst>
  </p:cSld>
  <p:clrMapOvr>
    <a:masterClrMapping/>
  </p:clrMapOvr>
  <p:transition spd="med" advClick="0" advTm="20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15677-2CF6-6B65-7C00-6293F7FD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gebouw, Mechanische ventilator, ijzer, overdekt&#10;&#10;Automatisch gegenereerde beschrijving">
            <a:extLst>
              <a:ext uri="{FF2B5EF4-FFF2-40B4-BE49-F238E27FC236}">
                <a16:creationId xmlns:a16="http://schemas.microsoft.com/office/drawing/2014/main" id="{ABDEB68D-C823-87A6-FA66-031F5BEEB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9281737"/>
      </p:ext>
    </p:extLst>
  </p:cSld>
  <p:clrMapOvr>
    <a:masterClrMapping/>
  </p:clrMapOvr>
  <p:transition spd="med" advClick="0" advTm="20000">
    <p:pull/>
  </p:transition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0</Words>
  <Application>Microsoft Office PowerPoint</Application>
  <PresentationFormat>Breedbeeld</PresentationFormat>
  <Paragraphs>0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The Hand</vt:lpstr>
      <vt:lpstr>The Serif Hand</vt:lpstr>
      <vt:lpstr>ChitchatVTI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Zakaria Ifkiren</dc:creator>
  <cp:lastModifiedBy>Zakaria Ifkiren</cp:lastModifiedBy>
  <cp:revision>1</cp:revision>
  <dcterms:created xsi:type="dcterms:W3CDTF">2023-10-05T11:57:13Z</dcterms:created>
  <dcterms:modified xsi:type="dcterms:W3CDTF">2023-10-05T17:54:31Z</dcterms:modified>
</cp:coreProperties>
</file>